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1pPr>
    <a:lvl2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2pPr>
    <a:lvl3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3pPr>
    <a:lvl4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4pPr>
    <a:lvl5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5pPr>
    <a:lvl6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6pPr>
    <a:lvl7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7pPr>
    <a:lvl8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8pPr>
    <a:lvl9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41" name="Shape 141"/>
          <p:cNvSpPr/>
          <p:nvPr>
            <p:ph type="sldImg"/>
          </p:nvPr>
        </p:nvSpPr>
        <p:spPr>
          <a:xfrm>
            <a:off x="1143000" y="685800"/>
            <a:ext cx="4572000" cy="3429000"/>
          </a:xfrm>
          <a:prstGeom prst="rect">
            <a:avLst/>
          </a:prstGeom>
        </p:spPr>
        <p:txBody>
          <a:bodyPr/>
          <a:lstStyle/>
          <a:p>
            <a:pPr/>
          </a:p>
        </p:txBody>
      </p:sp>
      <p:sp>
        <p:nvSpPr>
          <p:cNvPr id="142" name="Shape 14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ítulo">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1"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claração">
    <p:spTree>
      <p:nvGrpSpPr>
        <p:cNvPr id="1" name=""/>
        <p:cNvGrpSpPr/>
        <p:nvPr/>
      </p:nvGrpSpPr>
      <p:grpSpPr>
        <a:xfrm>
          <a:off x="0" y="0"/>
          <a:ext cx="0" cy="0"/>
          <a:chOff x="0" y="0"/>
          <a:chExt cx="0" cy="0"/>
        </a:xfrm>
      </p:grpSpPr>
      <p:sp>
        <p:nvSpPr>
          <p:cNvPr id="91" name="Nível de Corpo Um…"/>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latin typeface="Helvetica Neue Medium"/>
                <a:ea typeface="Helvetica Neue Medium"/>
                <a:cs typeface="Helvetica Neue Medium"/>
                <a:sym typeface="Helvetica Neue Medium"/>
              </a:defRPr>
            </a:lvl1pPr>
            <a:lvl2pPr marL="0" indent="0" algn="ctr">
              <a:lnSpc>
                <a:spcPct val="80000"/>
              </a:lnSpc>
              <a:spcBef>
                <a:spcPts val="0"/>
              </a:spcBef>
              <a:buSzTx/>
              <a:buNone/>
              <a:defRPr spc="-232" sz="11600">
                <a:latin typeface="Helvetica Neue Medium"/>
                <a:ea typeface="Helvetica Neue Medium"/>
                <a:cs typeface="Helvetica Neue Medium"/>
                <a:sym typeface="Helvetica Neue Medium"/>
              </a:defRPr>
            </a:lvl2pPr>
            <a:lvl3pPr marL="0" indent="0" algn="ctr">
              <a:lnSpc>
                <a:spcPct val="80000"/>
              </a:lnSpc>
              <a:spcBef>
                <a:spcPts val="0"/>
              </a:spcBef>
              <a:buSzTx/>
              <a:buNone/>
              <a:defRPr spc="-232" sz="11600">
                <a:latin typeface="Helvetica Neue Medium"/>
                <a:ea typeface="Helvetica Neue Medium"/>
                <a:cs typeface="Helvetica Neue Medium"/>
                <a:sym typeface="Helvetica Neue Medium"/>
              </a:defRPr>
            </a:lvl3pPr>
            <a:lvl4pPr marL="0" indent="0" algn="ctr">
              <a:lnSpc>
                <a:spcPct val="80000"/>
              </a:lnSpc>
              <a:spcBef>
                <a:spcPts val="0"/>
              </a:spcBef>
              <a:buSzTx/>
              <a:buNone/>
              <a:defRPr spc="-232" sz="11600">
                <a:latin typeface="Helvetica Neue Medium"/>
                <a:ea typeface="Helvetica Neue Medium"/>
                <a:cs typeface="Helvetica Neue Medium"/>
                <a:sym typeface="Helvetica Neue Medium"/>
              </a:defRPr>
            </a:lvl4pPr>
            <a:lvl5pPr marL="0" indent="0" algn="ctr">
              <a:lnSpc>
                <a:spcPct val="80000"/>
              </a:lnSpc>
              <a:spcBef>
                <a:spcPts val="0"/>
              </a:spcBef>
              <a:buSzTx/>
              <a:buNone/>
              <a:defRPr spc="-232" sz="11600">
                <a:latin typeface="Helvetica Neue Medium"/>
                <a:ea typeface="Helvetica Neue Medium"/>
                <a:cs typeface="Helvetica Neue Medium"/>
                <a:sym typeface="Helvetica Neue Medium"/>
              </a:defRPr>
            </a:lvl5pPr>
          </a:lstStyle>
          <a:p>
            <a:pPr/>
            <a:r>
              <a:t>Declaração</a:t>
            </a:r>
          </a:p>
          <a:p>
            <a:pPr lvl="1"/>
            <a:r>
              <a:t/>
            </a:r>
          </a:p>
          <a:p>
            <a:pPr lvl="2"/>
            <a:r>
              <a:t/>
            </a:r>
          </a:p>
          <a:p>
            <a:pPr lvl="3"/>
            <a:r>
              <a:t/>
            </a:r>
          </a:p>
          <a:p>
            <a:pPr lvl="4"/>
            <a:r>
              <a:t/>
            </a:r>
          </a:p>
        </p:txBody>
      </p:sp>
      <p:sp>
        <p:nvSpPr>
          <p:cNvPr id="92"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ato Principal">
    <p:spTree>
      <p:nvGrpSpPr>
        <p:cNvPr id="1" name=""/>
        <p:cNvGrpSpPr/>
        <p:nvPr/>
      </p:nvGrpSpPr>
      <p:grpSpPr>
        <a:xfrm>
          <a:off x="0" y="0"/>
          <a:ext cx="0" cy="0"/>
          <a:chOff x="0" y="0"/>
          <a:chExt cx="0" cy="0"/>
        </a:xfrm>
      </p:grpSpPr>
      <p:sp>
        <p:nvSpPr>
          <p:cNvPr id="99" name="Nível de Corpo Um…"/>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latin typeface="+mn-lt"/>
                <a:ea typeface="+mn-ea"/>
                <a:cs typeface="+mn-cs"/>
                <a:sym typeface="Helvetica Neue"/>
              </a:defRPr>
            </a:lvl1pPr>
            <a:lvl2pPr marL="0" indent="0" algn="ctr">
              <a:lnSpc>
                <a:spcPct val="80000"/>
              </a:lnSpc>
              <a:spcBef>
                <a:spcPts val="0"/>
              </a:spcBef>
              <a:buSzTx/>
              <a:buNone/>
              <a:defRPr b="1" spc="-250" sz="25000">
                <a:latin typeface="+mn-lt"/>
                <a:ea typeface="+mn-ea"/>
                <a:cs typeface="+mn-cs"/>
                <a:sym typeface="Helvetica Neue"/>
              </a:defRPr>
            </a:lvl2pPr>
            <a:lvl3pPr marL="0" indent="0" algn="ctr">
              <a:lnSpc>
                <a:spcPct val="80000"/>
              </a:lnSpc>
              <a:spcBef>
                <a:spcPts val="0"/>
              </a:spcBef>
              <a:buSzTx/>
              <a:buNone/>
              <a:defRPr b="1" spc="-250" sz="25000">
                <a:latin typeface="+mn-lt"/>
                <a:ea typeface="+mn-ea"/>
                <a:cs typeface="+mn-cs"/>
                <a:sym typeface="Helvetica Neue"/>
              </a:defRPr>
            </a:lvl3pPr>
            <a:lvl4pPr marL="0" indent="0" algn="ctr">
              <a:lnSpc>
                <a:spcPct val="80000"/>
              </a:lnSpc>
              <a:spcBef>
                <a:spcPts val="0"/>
              </a:spcBef>
              <a:buSzTx/>
              <a:buNone/>
              <a:defRPr b="1" spc="-250" sz="25000">
                <a:latin typeface="+mn-lt"/>
                <a:ea typeface="+mn-ea"/>
                <a:cs typeface="+mn-cs"/>
                <a:sym typeface="Helvetica Neue"/>
              </a:defRPr>
            </a:lvl4pPr>
            <a:lvl5pPr marL="0" indent="0" algn="ctr">
              <a:lnSpc>
                <a:spcPct val="80000"/>
              </a:lnSpc>
              <a:spcBef>
                <a:spcPts val="0"/>
              </a:spcBef>
              <a:buSzTx/>
              <a:buNone/>
              <a:defRPr b="1" spc="-250" sz="25000">
                <a:latin typeface="+mn-lt"/>
                <a:ea typeface="+mn-ea"/>
                <a:cs typeface="+mn-cs"/>
                <a:sym typeface="Helvetica Neue"/>
              </a:defRPr>
            </a:lvl5pPr>
          </a:lstStyle>
          <a:p>
            <a:pPr/>
            <a:r>
              <a:t>100%</a:t>
            </a:r>
          </a:p>
          <a:p>
            <a:pPr lvl="1"/>
            <a:r>
              <a:t/>
            </a:r>
          </a:p>
          <a:p>
            <a:pPr lvl="2"/>
            <a:r>
              <a:t/>
            </a:r>
          </a:p>
          <a:p>
            <a:pPr lvl="3"/>
            <a:r>
              <a:t/>
            </a:r>
          </a:p>
          <a:p>
            <a:pPr lvl="4"/>
            <a:r>
              <a:t/>
            </a:r>
          </a:p>
        </p:txBody>
      </p:sp>
      <p:sp>
        <p:nvSpPr>
          <p:cNvPr id="100" name="Informações do fato"/>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atin typeface="+mn-lt"/>
                <a:ea typeface="+mn-ea"/>
                <a:cs typeface="+mn-cs"/>
                <a:sym typeface="Helvetica Neue"/>
              </a:defRPr>
            </a:lvl1pPr>
          </a:lstStyle>
          <a:p>
            <a:pPr/>
            <a:r>
              <a:t>Informações do fato</a:t>
            </a:r>
          </a:p>
        </p:txBody>
      </p:sp>
      <p:sp>
        <p:nvSpPr>
          <p:cNvPr id="101"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itação">
    <p:spTree>
      <p:nvGrpSpPr>
        <p:cNvPr id="1" name=""/>
        <p:cNvGrpSpPr/>
        <p:nvPr/>
      </p:nvGrpSpPr>
      <p:grpSpPr>
        <a:xfrm>
          <a:off x="0" y="0"/>
          <a:ext cx="0" cy="0"/>
          <a:chOff x="0" y="0"/>
          <a:chExt cx="0" cy="0"/>
        </a:xfrm>
      </p:grpSpPr>
      <p:sp>
        <p:nvSpPr>
          <p:cNvPr id="108" name="Atribuição"/>
          <p:cNvSpPr txBox="1"/>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b="1" sz="3600">
                <a:latin typeface="+mn-lt"/>
                <a:ea typeface="+mn-ea"/>
                <a:cs typeface="+mn-cs"/>
                <a:sym typeface="Helvetica Neue"/>
              </a:defRPr>
            </a:lvl1pPr>
          </a:lstStyle>
          <a:p>
            <a:pPr/>
            <a:r>
              <a:t>Atribuição</a:t>
            </a:r>
          </a:p>
        </p:txBody>
      </p:sp>
      <p:sp>
        <p:nvSpPr>
          <p:cNvPr id="109" name="Nível de Corpo Um…"/>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latin typeface="Helvetica Neue Medium"/>
                <a:ea typeface="Helvetica Neue Medium"/>
                <a:cs typeface="Helvetica Neue Medium"/>
                <a:sym typeface="Helvetica Neue Medium"/>
              </a:defRPr>
            </a:lvl1pPr>
            <a:lvl2pPr marL="638923" indent="-469900">
              <a:spcBef>
                <a:spcPts val="0"/>
              </a:spcBef>
              <a:buSzTx/>
              <a:buNone/>
              <a:defRPr spc="-170" sz="8500">
                <a:latin typeface="Helvetica Neue Medium"/>
                <a:ea typeface="Helvetica Neue Medium"/>
                <a:cs typeface="Helvetica Neue Medium"/>
                <a:sym typeface="Helvetica Neue Medium"/>
              </a:defRPr>
            </a:lvl2pPr>
            <a:lvl3pPr marL="638923" indent="-469900">
              <a:spcBef>
                <a:spcPts val="0"/>
              </a:spcBef>
              <a:buSzTx/>
              <a:buNone/>
              <a:defRPr spc="-170" sz="8500">
                <a:latin typeface="Helvetica Neue Medium"/>
                <a:ea typeface="Helvetica Neue Medium"/>
                <a:cs typeface="Helvetica Neue Medium"/>
                <a:sym typeface="Helvetica Neue Medium"/>
              </a:defRPr>
            </a:lvl3pPr>
            <a:lvl4pPr marL="638923" indent="-469900">
              <a:spcBef>
                <a:spcPts val="0"/>
              </a:spcBef>
              <a:buSzTx/>
              <a:buNone/>
              <a:defRPr spc="-170" sz="8500">
                <a:latin typeface="Helvetica Neue Medium"/>
                <a:ea typeface="Helvetica Neue Medium"/>
                <a:cs typeface="Helvetica Neue Medium"/>
                <a:sym typeface="Helvetica Neue Medium"/>
              </a:defRPr>
            </a:lvl4pPr>
            <a:lvl5pPr marL="638923" indent="-469900">
              <a:spcBef>
                <a:spcPts val="0"/>
              </a:spcBef>
              <a:buSzTx/>
              <a:buNone/>
              <a:defRPr spc="-170" sz="8500">
                <a:latin typeface="Helvetica Neue Medium"/>
                <a:ea typeface="Helvetica Neue Medium"/>
                <a:cs typeface="Helvetica Neue Medium"/>
                <a:sym typeface="Helvetica Neue Medium"/>
              </a:defRPr>
            </a:lvl5pPr>
          </a:lstStyle>
          <a:p>
            <a:pPr/>
            <a:r>
              <a:t>“Citação Notável”</a:t>
            </a:r>
          </a:p>
          <a:p>
            <a:pPr lvl="1"/>
            <a:r>
              <a:t/>
            </a:r>
          </a:p>
          <a:p>
            <a:pPr lvl="2"/>
            <a:r>
              <a:t/>
            </a:r>
          </a:p>
          <a:p>
            <a:pPr lvl="3"/>
            <a:r>
              <a:t/>
            </a:r>
          </a:p>
          <a:p>
            <a:pPr lvl="4"/>
            <a:r>
              <a:t/>
            </a:r>
          </a:p>
        </p:txBody>
      </p:sp>
      <p:sp>
        <p:nvSpPr>
          <p:cNvPr id="110"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rês Fotos">
    <p:spTree>
      <p:nvGrpSpPr>
        <p:cNvPr id="1" name=""/>
        <p:cNvGrpSpPr/>
        <p:nvPr/>
      </p:nvGrpSpPr>
      <p:grpSpPr>
        <a:xfrm>
          <a:off x="0" y="0"/>
          <a:ext cx="0" cy="0"/>
          <a:chOff x="0" y="0"/>
          <a:chExt cx="0" cy="0"/>
        </a:xfrm>
      </p:grpSpPr>
      <p:sp>
        <p:nvSpPr>
          <p:cNvPr id="117" name="Imagem"/>
          <p:cNvSpPr/>
          <p:nvPr>
            <p:ph type="pic" sz="quarter" idx="21"/>
          </p:nvPr>
        </p:nvSpPr>
        <p:spPr>
          <a:xfrm>
            <a:off x="15760700" y="1016000"/>
            <a:ext cx="7439099" cy="5949678"/>
          </a:xfrm>
          <a:prstGeom prst="rect">
            <a:avLst/>
          </a:prstGeom>
        </p:spPr>
        <p:txBody>
          <a:bodyPr lIns="91439" tIns="45719" rIns="91439" bIns="45719">
            <a:noAutofit/>
          </a:bodyPr>
          <a:lstStyle/>
          <a:p>
            <a:pPr/>
          </a:p>
        </p:txBody>
      </p:sp>
      <p:sp>
        <p:nvSpPr>
          <p:cNvPr id="118" name="Imagem"/>
          <p:cNvSpPr/>
          <p:nvPr>
            <p:ph type="pic" sz="half" idx="22"/>
          </p:nvPr>
        </p:nvSpPr>
        <p:spPr>
          <a:xfrm>
            <a:off x="13500100" y="3978275"/>
            <a:ext cx="10439400" cy="12150181"/>
          </a:xfrm>
          <a:prstGeom prst="rect">
            <a:avLst/>
          </a:prstGeom>
        </p:spPr>
        <p:txBody>
          <a:bodyPr lIns="91439" tIns="45719" rIns="91439" bIns="45719">
            <a:noAutofit/>
          </a:bodyPr>
          <a:lstStyle/>
          <a:p>
            <a:pPr/>
          </a:p>
        </p:txBody>
      </p:sp>
      <p:sp>
        <p:nvSpPr>
          <p:cNvPr id="119" name="Imagem"/>
          <p:cNvSpPr/>
          <p:nvPr>
            <p:ph type="pic" idx="23"/>
          </p:nvPr>
        </p:nvSpPr>
        <p:spPr>
          <a:xfrm>
            <a:off x="-139700" y="495300"/>
            <a:ext cx="16611600" cy="12458700"/>
          </a:xfrm>
          <a:prstGeom prst="rect">
            <a:avLst/>
          </a:prstGeom>
        </p:spPr>
        <p:txBody>
          <a:bodyPr lIns="91439" tIns="45719" rIns="91439" bIns="45719">
            <a:noAutofit/>
          </a:bodyPr>
          <a:lstStyle/>
          <a:p>
            <a:pPr/>
          </a:p>
        </p:txBody>
      </p:sp>
      <p:sp>
        <p:nvSpPr>
          <p:cNvPr id="120"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oto">
    <p:spTree>
      <p:nvGrpSpPr>
        <p:cNvPr id="1" name=""/>
        <p:cNvGrpSpPr/>
        <p:nvPr/>
      </p:nvGrpSpPr>
      <p:grpSpPr>
        <a:xfrm>
          <a:off x="0" y="0"/>
          <a:ext cx="0" cy="0"/>
          <a:chOff x="0" y="0"/>
          <a:chExt cx="0" cy="0"/>
        </a:xfrm>
      </p:grpSpPr>
      <p:sp>
        <p:nvSpPr>
          <p:cNvPr id="127" name="Imagem"/>
          <p:cNvSpPr/>
          <p:nvPr>
            <p:ph type="pic" idx="21"/>
          </p:nvPr>
        </p:nvSpPr>
        <p:spPr>
          <a:xfrm>
            <a:off x="-1333500" y="-5524500"/>
            <a:ext cx="27051000" cy="21640800"/>
          </a:xfrm>
          <a:prstGeom prst="rect">
            <a:avLst/>
          </a:prstGeom>
        </p:spPr>
        <p:txBody>
          <a:bodyPr lIns="91439" tIns="45719" rIns="91439" bIns="45719">
            <a:noAutofit/>
          </a:bodyPr>
          <a:lstStyle/>
          <a:p>
            <a:pPr/>
          </a:p>
        </p:txBody>
      </p:sp>
      <p:sp>
        <p:nvSpPr>
          <p:cNvPr id="128" name="Número do Slide"/>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Em Branco">
    <p:spTree>
      <p:nvGrpSpPr>
        <p:cNvPr id="1" name=""/>
        <p:cNvGrpSpPr/>
        <p:nvPr/>
      </p:nvGrpSpPr>
      <p:grpSpPr>
        <a:xfrm>
          <a:off x="0" y="0"/>
          <a:ext cx="0" cy="0"/>
          <a:chOff x="0" y="0"/>
          <a:chExt cx="0" cy="0"/>
        </a:xfrm>
      </p:grpSpPr>
      <p:sp>
        <p:nvSpPr>
          <p:cNvPr id="135"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ítulo e Foto">
    <p:spTree>
      <p:nvGrpSpPr>
        <p:cNvPr id="1" name=""/>
        <p:cNvGrpSpPr/>
        <p:nvPr/>
      </p:nvGrpSpPr>
      <p:grpSpPr>
        <a:xfrm>
          <a:off x="0" y="0"/>
          <a:ext cx="0" cy="0"/>
          <a:chOff x="0" y="0"/>
          <a:chExt cx="0" cy="0"/>
        </a:xfrm>
      </p:grpSpPr>
      <p:sp>
        <p:nvSpPr>
          <p:cNvPr id="18"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ítulo e Foto Alternativa">
    <p:spTree>
      <p:nvGrpSpPr>
        <p:cNvPr id="1" name=""/>
        <p:cNvGrpSpPr/>
        <p:nvPr/>
      </p:nvGrpSpPr>
      <p:grpSpPr>
        <a:xfrm>
          <a:off x="0" y="0"/>
          <a:ext cx="0" cy="0"/>
          <a:chOff x="0" y="0"/>
          <a:chExt cx="0" cy="0"/>
        </a:xfrm>
      </p:grpSpPr>
      <p:sp>
        <p:nvSpPr>
          <p:cNvPr id="25" name="910457886_1434x1669.jpg"/>
          <p:cNvSpPr/>
          <p:nvPr>
            <p:ph type="pic" idx="21"/>
          </p:nvPr>
        </p:nvSpPr>
        <p:spPr>
          <a:xfrm>
            <a:off x="10972800" y="-203200"/>
            <a:ext cx="12144837" cy="14135100"/>
          </a:xfrm>
          <a:prstGeom prst="rect">
            <a:avLst/>
          </a:prstGeom>
        </p:spPr>
        <p:txBody>
          <a:bodyPr lIns="91439" tIns="45719" rIns="91439" bIns="45719">
            <a:noAutofit/>
          </a:bodyPr>
          <a:lstStyle/>
          <a:p>
            <a:pPr/>
          </a:p>
        </p:txBody>
      </p:sp>
      <p:sp>
        <p:nvSpPr>
          <p:cNvPr id="26" name="Título do Slide"/>
          <p:cNvSpPr txBox="1"/>
          <p:nvPr>
            <p:ph type="title" hasCustomPrompt="1"/>
          </p:nvPr>
        </p:nvSpPr>
        <p:spPr>
          <a:xfrm>
            <a:off x="1206500" y="1270000"/>
            <a:ext cx="9779000" cy="5882273"/>
          </a:xfrm>
          <a:prstGeom prst="rect">
            <a:avLst/>
          </a:prstGeom>
        </p:spPr>
        <p:txBody>
          <a:bodyPr anchor="b"/>
          <a:lstStyle/>
          <a:p>
            <a:pPr/>
            <a:r>
              <a:t>Título do Slide</a:t>
            </a:r>
          </a:p>
        </p:txBody>
      </p:sp>
      <p:sp>
        <p:nvSpPr>
          <p:cNvPr id="27" name="Nível de Corpo Um…"/>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atin typeface="+mn-lt"/>
                <a:ea typeface="+mn-ea"/>
                <a:cs typeface="+mn-cs"/>
                <a:sym typeface="Helvetica Neue"/>
              </a:defRPr>
            </a:lvl1pPr>
            <a:lvl2pPr marL="0" indent="0" defTabSz="825500">
              <a:lnSpc>
                <a:spcPct val="100000"/>
              </a:lnSpc>
              <a:spcBef>
                <a:spcPts val="0"/>
              </a:spcBef>
              <a:buSzTx/>
              <a:buNone/>
              <a:defRPr b="1" sz="5500">
                <a:latin typeface="+mn-lt"/>
                <a:ea typeface="+mn-ea"/>
                <a:cs typeface="+mn-cs"/>
                <a:sym typeface="Helvetica Neue"/>
              </a:defRPr>
            </a:lvl2pPr>
            <a:lvl3pPr marL="0" indent="0" defTabSz="825500">
              <a:lnSpc>
                <a:spcPct val="100000"/>
              </a:lnSpc>
              <a:spcBef>
                <a:spcPts val="0"/>
              </a:spcBef>
              <a:buSzTx/>
              <a:buNone/>
              <a:defRPr b="1" sz="5500">
                <a:latin typeface="+mn-lt"/>
                <a:ea typeface="+mn-ea"/>
                <a:cs typeface="+mn-cs"/>
                <a:sym typeface="Helvetica Neue"/>
              </a:defRPr>
            </a:lvl3pPr>
            <a:lvl4pPr marL="0" indent="0" defTabSz="825500">
              <a:lnSpc>
                <a:spcPct val="100000"/>
              </a:lnSpc>
              <a:spcBef>
                <a:spcPts val="0"/>
              </a:spcBef>
              <a:buSzTx/>
              <a:buNone/>
              <a:defRPr b="1" sz="5500">
                <a:latin typeface="+mn-lt"/>
                <a:ea typeface="+mn-ea"/>
                <a:cs typeface="+mn-cs"/>
                <a:sym typeface="Helvetica Neue"/>
              </a:defRPr>
            </a:lvl4pPr>
            <a:lvl5pPr marL="0" indent="0" defTabSz="825500">
              <a:lnSpc>
                <a:spcPct val="100000"/>
              </a:lnSpc>
              <a:spcBef>
                <a:spcPts val="0"/>
              </a:spcBef>
              <a:buSzTx/>
              <a:buNone/>
              <a:defRPr b="1" sz="5500">
                <a:latin typeface="+mn-lt"/>
                <a:ea typeface="+mn-ea"/>
                <a:cs typeface="+mn-cs"/>
                <a:sym typeface="Helvetica Neue"/>
              </a:defRPr>
            </a:lvl5pPr>
          </a:lstStyle>
          <a:p>
            <a:pPr/>
            <a:r>
              <a:t>Subtítulo do Slide</a:t>
            </a:r>
          </a:p>
          <a:p>
            <a:pPr lvl="1"/>
            <a:r>
              <a:t/>
            </a:r>
          </a:p>
          <a:p>
            <a:pPr lvl="2"/>
            <a:r>
              <a:t/>
            </a:r>
          </a:p>
          <a:p>
            <a:pPr lvl="3"/>
            <a:r>
              <a:t/>
            </a:r>
          </a:p>
          <a:p>
            <a:pPr lvl="4"/>
            <a:r>
              <a:t/>
            </a:r>
          </a:p>
        </p:txBody>
      </p:sp>
      <p:sp>
        <p:nvSpPr>
          <p:cNvPr id="28" name="Número do Slide"/>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ítulo e Marcadores">
    <p:spTree>
      <p:nvGrpSpPr>
        <p:cNvPr id="1" name=""/>
        <p:cNvGrpSpPr/>
        <p:nvPr/>
      </p:nvGrpSpPr>
      <p:grpSpPr>
        <a:xfrm>
          <a:off x="0" y="0"/>
          <a:ext cx="0" cy="0"/>
          <a:chOff x="0" y="0"/>
          <a:chExt cx="0" cy="0"/>
        </a:xfrm>
      </p:grpSpPr>
      <p:sp>
        <p:nvSpPr>
          <p:cNvPr id="35" name="Título do Slide"/>
          <p:cNvSpPr txBox="1"/>
          <p:nvPr>
            <p:ph type="title" hasCustomPrompt="1"/>
          </p:nvPr>
        </p:nvSpPr>
        <p:spPr>
          <a:prstGeom prst="rect">
            <a:avLst/>
          </a:prstGeom>
        </p:spPr>
        <p:txBody>
          <a:bodyPr/>
          <a:lstStyle/>
          <a:p>
            <a:pPr/>
            <a:r>
              <a:t>Título do Slide</a:t>
            </a:r>
          </a:p>
        </p:txBody>
      </p:sp>
      <p:sp>
        <p:nvSpPr>
          <p:cNvPr id="36" name="Subtítulo do Slid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atin typeface="+mn-lt"/>
                <a:ea typeface="+mn-ea"/>
                <a:cs typeface="+mn-cs"/>
                <a:sym typeface="Helvetica Neue"/>
              </a:defRPr>
            </a:lvl1pPr>
          </a:lstStyle>
          <a:p>
            <a:pPr/>
            <a:r>
              <a:t>Subtítulo do Slide</a:t>
            </a:r>
          </a:p>
        </p:txBody>
      </p:sp>
      <p:sp>
        <p:nvSpPr>
          <p:cNvPr id="37" name="Nível de Corpo Um…"/>
          <p:cNvSpPr txBox="1"/>
          <p:nvPr>
            <p:ph type="body" idx="1" hasCustomPrompt="1"/>
          </p:nvPr>
        </p:nvSpPr>
        <p:spPr>
          <a:prstGeom prst="rect">
            <a:avLst/>
          </a:prstGeom>
        </p:spPr>
        <p:txBody>
          <a:bodyPr/>
          <a:lstStyle/>
          <a:p>
            <a:pPr/>
            <a:r>
              <a:t>Texto com marcadores do slide</a:t>
            </a:r>
          </a:p>
          <a:p>
            <a:pPr lvl="1"/>
            <a:r>
              <a:t/>
            </a:r>
          </a:p>
          <a:p>
            <a:pPr lvl="2"/>
            <a:r>
              <a:t/>
            </a:r>
          </a:p>
          <a:p>
            <a:pPr lvl="3"/>
            <a:r>
              <a:t/>
            </a:r>
          </a:p>
          <a:p>
            <a:pPr lvl="4"/>
            <a:r>
              <a:t/>
            </a:r>
          </a:p>
        </p:txBody>
      </p:sp>
      <p:sp>
        <p:nvSpPr>
          <p:cNvPr id="38"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rcadores">
    <p:spTree>
      <p:nvGrpSpPr>
        <p:cNvPr id="1" name=""/>
        <p:cNvGrpSpPr/>
        <p:nvPr/>
      </p:nvGrpSpPr>
      <p:grpSpPr>
        <a:xfrm>
          <a:off x="0" y="0"/>
          <a:ext cx="0" cy="0"/>
          <a:chOff x="0" y="0"/>
          <a:chExt cx="0" cy="0"/>
        </a:xfrm>
      </p:grpSpPr>
      <p:sp>
        <p:nvSpPr>
          <p:cNvPr id="45" name="Nível de Corpo Um…"/>
          <p:cNvSpPr txBox="1"/>
          <p:nvPr>
            <p:ph type="body" idx="1" hasCustomPrompt="1"/>
          </p:nvPr>
        </p:nvSpPr>
        <p:spPr>
          <a:prstGeom prst="rect">
            <a:avLst/>
          </a:prstGeom>
        </p:spPr>
        <p:txBody>
          <a:bodyPr numCol="2" spcCol="1098550"/>
          <a:lstStyle/>
          <a:p>
            <a:pPr/>
            <a:r>
              <a:t>Texto com marcadores do slide</a:t>
            </a:r>
          </a:p>
          <a:p>
            <a:pPr lvl="1"/>
            <a:r>
              <a:t/>
            </a:r>
          </a:p>
          <a:p>
            <a:pPr lvl="2"/>
            <a:r>
              <a:t/>
            </a:r>
          </a:p>
          <a:p>
            <a:pPr lvl="3"/>
            <a:r>
              <a:t/>
            </a:r>
          </a:p>
          <a:p>
            <a:pPr lvl="4"/>
            <a:r>
              <a:t/>
            </a:r>
          </a:p>
        </p:txBody>
      </p:sp>
      <p:sp>
        <p:nvSpPr>
          <p:cNvPr id="46"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ítulo, Marcadores e Foto">
    <p:spTree>
      <p:nvGrpSpPr>
        <p:cNvPr id="1" name=""/>
        <p:cNvGrpSpPr/>
        <p:nvPr/>
      </p:nvGrpSpPr>
      <p:grpSpPr>
        <a:xfrm>
          <a:off x="0" y="0"/>
          <a:ext cx="0" cy="0"/>
          <a:chOff x="0" y="0"/>
          <a:chExt cx="0" cy="0"/>
        </a:xfrm>
      </p:grpSpPr>
      <p:sp>
        <p:nvSpPr>
          <p:cNvPr id="53" name="Subtítulo do Slid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atin typeface="+mn-lt"/>
                <a:ea typeface="+mn-ea"/>
                <a:cs typeface="+mn-cs"/>
                <a:sym typeface="Helvetica Neue"/>
              </a:defRPr>
            </a:lvl1pPr>
          </a:lstStyle>
          <a:p>
            <a:pPr/>
            <a:r>
              <a:t>Subtítulo do Slide</a:t>
            </a:r>
          </a:p>
        </p:txBody>
      </p:sp>
      <p:sp>
        <p:nvSpPr>
          <p:cNvPr id="54" name="Nível de Corpo Um…"/>
          <p:cNvSpPr txBox="1"/>
          <p:nvPr>
            <p:ph type="body" sz="half" idx="1" hasCustomPrompt="1"/>
          </p:nvPr>
        </p:nvSpPr>
        <p:spPr>
          <a:xfrm>
            <a:off x="1206500" y="4248504"/>
            <a:ext cx="9779000" cy="8256630"/>
          </a:xfrm>
          <a:prstGeom prst="rect">
            <a:avLst/>
          </a:prstGeom>
        </p:spPr>
        <p:txBody>
          <a:bodyPr/>
          <a:lstStyle/>
          <a:p>
            <a:pPr/>
            <a:r>
              <a:t>Texto com marcadores do slide</a:t>
            </a:r>
          </a:p>
          <a:p>
            <a:pPr lvl="1"/>
            <a:r>
              <a:t/>
            </a:r>
          </a:p>
          <a:p>
            <a:pPr lvl="2"/>
            <a:r>
              <a:t/>
            </a:r>
          </a:p>
          <a:p>
            <a:pPr lvl="3"/>
            <a:r>
              <a:t/>
            </a:r>
          </a:p>
          <a:p>
            <a:pPr lvl="4"/>
            <a:r>
              <a:t/>
            </a:r>
          </a:p>
        </p:txBody>
      </p:sp>
      <p:sp>
        <p:nvSpPr>
          <p:cNvPr id="55" name="660384004_1290x1720.jpg"/>
          <p:cNvSpPr/>
          <p:nvPr>
            <p:ph type="pic" idx="22"/>
          </p:nvPr>
        </p:nvSpPr>
        <p:spPr>
          <a:xfrm>
            <a:off x="12192000" y="-407266"/>
            <a:ext cx="10916874" cy="14555832"/>
          </a:xfrm>
          <a:prstGeom prst="rect">
            <a:avLst/>
          </a:prstGeom>
        </p:spPr>
        <p:txBody>
          <a:bodyPr lIns="91439" tIns="45719" rIns="91439" bIns="45719">
            <a:noAutofit/>
          </a:bodyPr>
          <a:lstStyle/>
          <a:p>
            <a:pPr/>
          </a:p>
        </p:txBody>
      </p:sp>
      <p:sp>
        <p:nvSpPr>
          <p:cNvPr id="56" name="Título do Slide"/>
          <p:cNvSpPr txBox="1"/>
          <p:nvPr>
            <p:ph type="title" hasCustomPrompt="1"/>
          </p:nvPr>
        </p:nvSpPr>
        <p:spPr>
          <a:xfrm>
            <a:off x="1206500" y="1079500"/>
            <a:ext cx="9779000" cy="1435100"/>
          </a:xfrm>
          <a:prstGeom prst="rect">
            <a:avLst/>
          </a:prstGeom>
        </p:spPr>
        <p:txBody>
          <a:bodyPr/>
          <a:lstStyle/>
          <a:p>
            <a:pPr/>
            <a:r>
              <a:t>Título do Slide</a:t>
            </a:r>
          </a:p>
        </p:txBody>
      </p:sp>
      <p:sp>
        <p:nvSpPr>
          <p:cNvPr id="57"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ção">
    <p:spTree>
      <p:nvGrpSpPr>
        <p:cNvPr id="1" name=""/>
        <p:cNvGrpSpPr/>
        <p:nvPr/>
      </p:nvGrpSpPr>
      <p:grpSpPr>
        <a:xfrm>
          <a:off x="0" y="0"/>
          <a:ext cx="0" cy="0"/>
          <a:chOff x="0" y="0"/>
          <a:chExt cx="0" cy="0"/>
        </a:xfrm>
      </p:grpSpPr>
      <p:sp>
        <p:nvSpPr>
          <p:cNvPr id="64" name="Título de Seção"/>
          <p:cNvSpPr txBox="1"/>
          <p:nvPr>
            <p:ph type="title" hasCustomPrompt="1"/>
          </p:nvPr>
        </p:nvSpPr>
        <p:spPr>
          <a:xfrm>
            <a:off x="1206496" y="4533900"/>
            <a:ext cx="21971004" cy="4648200"/>
          </a:xfrm>
          <a:prstGeom prst="rect">
            <a:avLst/>
          </a:prstGeom>
        </p:spPr>
        <p:txBody>
          <a:bodyPr anchor="ctr"/>
          <a:lstStyle>
            <a:lvl1pPr>
              <a:defRPr b="0" spc="-232" sz="11600">
                <a:latin typeface="Helvetica Neue Medium"/>
                <a:ea typeface="Helvetica Neue Medium"/>
                <a:cs typeface="Helvetica Neue Medium"/>
                <a:sym typeface="Helvetica Neue Medium"/>
              </a:defRPr>
            </a:lvl1pPr>
          </a:lstStyle>
          <a:p>
            <a:pPr/>
            <a:r>
              <a:t>Título de Seção</a:t>
            </a:r>
          </a:p>
        </p:txBody>
      </p:sp>
      <p:sp>
        <p:nvSpPr>
          <p:cNvPr id="65" name="Número do Slide"/>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penas Título">
    <p:spTree>
      <p:nvGrpSpPr>
        <p:cNvPr id="1" name=""/>
        <p:cNvGrpSpPr/>
        <p:nvPr/>
      </p:nvGrpSpPr>
      <p:grpSpPr>
        <a:xfrm>
          <a:off x="0" y="0"/>
          <a:ext cx="0" cy="0"/>
          <a:chOff x="0" y="0"/>
          <a:chExt cx="0" cy="0"/>
        </a:xfrm>
      </p:grpSpPr>
      <p:sp>
        <p:nvSpPr>
          <p:cNvPr id="72" name="Título do Slide"/>
          <p:cNvSpPr txBox="1"/>
          <p:nvPr>
            <p:ph type="title" hasCustomPrompt="1"/>
          </p:nvPr>
        </p:nvSpPr>
        <p:spPr>
          <a:xfrm>
            <a:off x="1206500" y="1079500"/>
            <a:ext cx="21971000" cy="1434949"/>
          </a:xfrm>
          <a:prstGeom prst="rect">
            <a:avLst/>
          </a:prstGeom>
        </p:spPr>
        <p:txBody>
          <a:bodyPr/>
          <a:lstStyle/>
          <a:p>
            <a:pPr/>
            <a:r>
              <a:t>Título do Slide</a:t>
            </a:r>
          </a:p>
        </p:txBody>
      </p:sp>
      <p:sp>
        <p:nvSpPr>
          <p:cNvPr id="73" name="Subtítulo do Slid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atin typeface="+mn-lt"/>
                <a:ea typeface="+mn-ea"/>
                <a:cs typeface="+mn-cs"/>
                <a:sym typeface="Helvetica Neue"/>
              </a:defRPr>
            </a:lvl1pPr>
          </a:lstStyle>
          <a:p>
            <a:pPr/>
            <a:r>
              <a:t>Subtítulo do Slide</a:t>
            </a:r>
          </a:p>
        </p:txBody>
      </p:sp>
      <p:sp>
        <p:nvSpPr>
          <p:cNvPr id="74"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1" name="Título da Agenda"/>
          <p:cNvSpPr txBox="1"/>
          <p:nvPr>
            <p:ph type="title" hasCustomPrompt="1"/>
          </p:nvPr>
        </p:nvSpPr>
        <p:spPr>
          <a:xfrm>
            <a:off x="1206500" y="1079500"/>
            <a:ext cx="21971000" cy="1435100"/>
          </a:xfrm>
          <a:prstGeom prst="rect">
            <a:avLst/>
          </a:prstGeom>
        </p:spPr>
        <p:txBody>
          <a:bodyPr/>
          <a:lstStyle/>
          <a:p>
            <a:pPr/>
            <a:r>
              <a:t>Título da Agenda</a:t>
            </a:r>
          </a:p>
        </p:txBody>
      </p:sp>
      <p:sp>
        <p:nvSpPr>
          <p:cNvPr id="82" name="Subtítulo de Agenda"/>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atin typeface="+mn-lt"/>
                <a:ea typeface="+mn-ea"/>
                <a:cs typeface="+mn-cs"/>
                <a:sym typeface="Helvetica Neue"/>
              </a:defRPr>
            </a:lvl1pPr>
          </a:lstStyle>
          <a:p>
            <a:pPr/>
            <a:r>
              <a:t>Subtítulo de Agenda</a:t>
            </a:r>
          </a:p>
        </p:txBody>
      </p:sp>
      <p:sp>
        <p:nvSpPr>
          <p:cNvPr id="83" name="Nível de Corpo Um…"/>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atin typeface="+mn-lt"/>
                <a:ea typeface="+mn-ea"/>
                <a:cs typeface="+mn-cs"/>
                <a:sym typeface="Helvetica Neue"/>
              </a:defRPr>
            </a:lvl1pPr>
            <a:lvl2pPr marL="0" indent="0" defTabSz="825500">
              <a:lnSpc>
                <a:spcPct val="100000"/>
              </a:lnSpc>
              <a:spcBef>
                <a:spcPts val="1800"/>
              </a:spcBef>
              <a:buSzTx/>
              <a:buNone/>
              <a:defRPr spc="-55" sz="5500">
                <a:latin typeface="+mn-lt"/>
                <a:ea typeface="+mn-ea"/>
                <a:cs typeface="+mn-cs"/>
                <a:sym typeface="Helvetica Neue"/>
              </a:defRPr>
            </a:lvl2pPr>
            <a:lvl3pPr marL="0" indent="0" defTabSz="825500">
              <a:lnSpc>
                <a:spcPct val="100000"/>
              </a:lnSpc>
              <a:spcBef>
                <a:spcPts val="1800"/>
              </a:spcBef>
              <a:buSzTx/>
              <a:buNone/>
              <a:defRPr spc="-55" sz="5500">
                <a:latin typeface="+mn-lt"/>
                <a:ea typeface="+mn-ea"/>
                <a:cs typeface="+mn-cs"/>
                <a:sym typeface="Helvetica Neue"/>
              </a:defRPr>
            </a:lvl3pPr>
            <a:lvl4pPr marL="0" indent="0" defTabSz="825500">
              <a:lnSpc>
                <a:spcPct val="100000"/>
              </a:lnSpc>
              <a:spcBef>
                <a:spcPts val="1800"/>
              </a:spcBef>
              <a:buSzTx/>
              <a:buNone/>
              <a:defRPr spc="-55" sz="5500">
                <a:latin typeface="+mn-lt"/>
                <a:ea typeface="+mn-ea"/>
                <a:cs typeface="+mn-cs"/>
                <a:sym typeface="Helvetica Neue"/>
              </a:defRPr>
            </a:lvl4pPr>
            <a:lvl5pPr marL="0" indent="0" defTabSz="825500">
              <a:lnSpc>
                <a:spcPct val="100000"/>
              </a:lnSpc>
              <a:spcBef>
                <a:spcPts val="1800"/>
              </a:spcBef>
              <a:buSzTx/>
              <a:buNone/>
              <a:defRPr spc="-55" sz="5500">
                <a:latin typeface="+mn-lt"/>
                <a:ea typeface="+mn-ea"/>
                <a:cs typeface="+mn-cs"/>
                <a:sym typeface="Helvetica Neue"/>
              </a:defRPr>
            </a:lvl5pPr>
          </a:lstStyle>
          <a:p>
            <a:pPr/>
            <a:r>
              <a:t>Tópicos da Agenda</a:t>
            </a:r>
          </a:p>
          <a:p>
            <a:pPr lvl="1"/>
            <a:r>
              <a:t/>
            </a:r>
          </a:p>
          <a:p>
            <a:pPr lvl="2"/>
            <a:r>
              <a:t/>
            </a:r>
          </a:p>
          <a:p>
            <a:pPr lvl="3"/>
            <a:r>
              <a:t/>
            </a:r>
          </a:p>
          <a:p>
            <a:pPr lvl="4"/>
            <a:r>
              <a:t/>
            </a:r>
          </a:p>
        </p:txBody>
      </p:sp>
      <p:sp>
        <p:nvSpPr>
          <p:cNvPr id="84"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ítulo do Slide"/>
          <p:cNvSpPr txBox="1"/>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Título do Slide</a:t>
            </a:r>
          </a:p>
        </p:txBody>
      </p:sp>
      <p:sp>
        <p:nvSpPr>
          <p:cNvPr id="3" name="Nível de Corpo Um…"/>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Texto com marcadores do slide</a:t>
            </a:r>
          </a:p>
          <a:p>
            <a:pPr lvl="1"/>
            <a:r>
              <a:t/>
            </a:r>
          </a:p>
          <a:p>
            <a:pPr lvl="2"/>
            <a:r>
              <a:t/>
            </a:r>
          </a:p>
          <a:p>
            <a:pPr lvl="3"/>
            <a:r>
              <a:t/>
            </a:r>
          </a:p>
          <a:p>
            <a:pPr lvl="4"/>
            <a:r>
              <a:t/>
            </a:r>
          </a:p>
        </p:txBody>
      </p:sp>
      <p:sp>
        <p:nvSpPr>
          <p:cNvPr id="4" name="Número do Slide"/>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atin typeface="+mn-lt"/>
                <a:ea typeface="+mn-ea"/>
                <a:cs typeface="+mn-cs"/>
                <a:sym typeface="Helvetica Neue"/>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1pPr>
      <a:lvl2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2pPr>
      <a:lvl3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3pPr>
      <a:lvl4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4pPr>
      <a:lvl5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5pPr>
      <a:lvl6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6pPr>
      <a:lvl7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7pPr>
      <a:lvl8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8pPr>
      <a:lvl9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9pPr>
    </p:titleStyle>
    <p:bodyStyle>
      <a:lvl1pPr marL="11684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1pPr>
      <a:lvl2pPr marL="17780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2pPr>
      <a:lvl3pPr marL="23876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3pPr>
      <a:lvl4pPr marL="29972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4pPr>
      <a:lvl5pPr marL="36068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5pPr>
      <a:lvl6pPr marL="42164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6pPr>
      <a:lvl7pPr marL="48260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7pPr>
      <a:lvl8pPr marL="54356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8pPr>
      <a:lvl9pPr marL="60452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 Id="rId3" Type="http://schemas.openxmlformats.org/officeDocument/2006/relationships/image" Target="../media/image3.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tif"/></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tif"/><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4" name="Imagem" descr="Imagem"/>
          <p:cNvPicPr>
            <a:picLocks noChangeAspect="1"/>
          </p:cNvPicPr>
          <p:nvPr/>
        </p:nvPicPr>
        <p:blipFill>
          <a:blip r:embed="rId2">
            <a:extLst/>
          </a:blip>
          <a:stretch>
            <a:fillRect/>
          </a:stretch>
        </p:blipFill>
        <p:spPr>
          <a:xfrm>
            <a:off x="-17268236" y="8206072"/>
            <a:ext cx="58350641" cy="8701131"/>
          </a:xfrm>
          <a:prstGeom prst="rect">
            <a:avLst/>
          </a:prstGeom>
          <a:ln w="12700">
            <a:miter lim="400000"/>
          </a:ln>
        </p:spPr>
      </p:pic>
      <p:pic>
        <p:nvPicPr>
          <p:cNvPr id="145" name="GOC-0019-20 Marca Horizontal.png" descr="GOC-0019-20 Marca Horizontal.png"/>
          <p:cNvPicPr>
            <a:picLocks noChangeAspect="1"/>
          </p:cNvPicPr>
          <p:nvPr/>
        </p:nvPicPr>
        <p:blipFill>
          <a:blip r:embed="rId3">
            <a:extLst/>
          </a:blip>
          <a:srcRect l="0" t="0" r="0" b="0"/>
          <a:stretch>
            <a:fillRect/>
          </a:stretch>
        </p:blipFill>
        <p:spPr>
          <a:xfrm>
            <a:off x="7287766" y="4462923"/>
            <a:ext cx="9808468" cy="3449312"/>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7" name="Espaço para subtítulo do projeto."/>
          <p:cNvSpPr txBox="1"/>
          <p:nvPr/>
        </p:nvSpPr>
        <p:spPr>
          <a:xfrm>
            <a:off x="1411147" y="5524500"/>
            <a:ext cx="9177034" cy="889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700">
                <a:solidFill>
                  <a:srgbClr val="3A803E"/>
                </a:solidFill>
                <a:latin typeface="Soleto"/>
                <a:ea typeface="Soleto"/>
                <a:cs typeface="Soleto"/>
                <a:sym typeface="Soleto"/>
              </a:defRPr>
            </a:lvl1pPr>
          </a:lstStyle>
          <a:p>
            <a:pPr/>
            <a:r>
              <a:t>Espaço para subtítulo do projeto.</a:t>
            </a:r>
          </a:p>
        </p:txBody>
      </p:sp>
      <p:sp>
        <p:nvSpPr>
          <p:cNvPr id="148" name="Espaço para…"/>
          <p:cNvSpPr txBox="1"/>
          <p:nvPr/>
        </p:nvSpPr>
        <p:spPr>
          <a:xfrm>
            <a:off x="1309547" y="3112770"/>
            <a:ext cx="7362179" cy="230886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nSpc>
                <a:spcPct val="40000"/>
              </a:lnSpc>
              <a:defRPr b="1" sz="6900">
                <a:solidFill>
                  <a:srgbClr val="3A803E"/>
                </a:solidFill>
                <a:latin typeface="Soleto"/>
                <a:ea typeface="Soleto"/>
                <a:cs typeface="Soleto"/>
                <a:sym typeface="Soleto"/>
              </a:defRPr>
            </a:pPr>
            <a:r>
              <a:t>Espaço para</a:t>
            </a:r>
          </a:p>
          <a:p>
            <a:pPr>
              <a:lnSpc>
                <a:spcPct val="40000"/>
              </a:lnSpc>
              <a:defRPr b="1" sz="6900">
                <a:solidFill>
                  <a:srgbClr val="3A803E"/>
                </a:solidFill>
                <a:latin typeface="Soleto"/>
                <a:ea typeface="Soleto"/>
                <a:cs typeface="Soleto"/>
                <a:sym typeface="Soleto"/>
              </a:defRPr>
            </a:pPr>
            <a:r>
              <a:t>Título do projeto.</a:t>
            </a:r>
          </a:p>
        </p:txBody>
      </p:sp>
      <p:sp>
        <p:nvSpPr>
          <p:cNvPr id="149" name="Cras orci lacus cursus ruttrum.…"/>
          <p:cNvSpPr txBox="1"/>
          <p:nvPr/>
        </p:nvSpPr>
        <p:spPr>
          <a:xfrm>
            <a:off x="1258747" y="7007876"/>
            <a:ext cx="9773413" cy="3098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381000" indent="-381000">
              <a:lnSpc>
                <a:spcPct val="10000"/>
              </a:lnSpc>
              <a:buSzPct val="123000"/>
              <a:buChar char="•"/>
              <a:defRPr sz="3000">
                <a:solidFill>
                  <a:srgbClr val="43535A"/>
                </a:solidFill>
                <a:latin typeface="Soleto Medium"/>
                <a:ea typeface="Soleto Medium"/>
                <a:cs typeface="Soleto Medium"/>
                <a:sym typeface="Soleto Medium"/>
              </a:defRPr>
            </a:pPr>
            <a:r>
              <a:t>Cras orci lacus cursus ruttrum.</a:t>
            </a:r>
          </a:p>
          <a:p>
            <a:pPr marL="381000" indent="-381000">
              <a:lnSpc>
                <a:spcPct val="10000"/>
              </a:lnSpc>
              <a:buSzPct val="123000"/>
              <a:buChar char="•"/>
              <a:defRPr sz="3000">
                <a:solidFill>
                  <a:srgbClr val="43535A"/>
                </a:solidFill>
                <a:latin typeface="Soleto Medium"/>
                <a:ea typeface="Soleto Medium"/>
                <a:cs typeface="Soleto Medium"/>
                <a:sym typeface="Soleto Medium"/>
              </a:defRPr>
            </a:pPr>
            <a:r>
              <a:t>Nulla eleifend lactas eu porta molestie</a:t>
            </a:r>
          </a:p>
          <a:p>
            <a:pPr marL="381000" indent="-381000">
              <a:lnSpc>
                <a:spcPct val="10000"/>
              </a:lnSpc>
              <a:buSzPct val="123000"/>
              <a:buChar char="•"/>
              <a:defRPr sz="3000">
                <a:solidFill>
                  <a:srgbClr val="43535A"/>
                </a:solidFill>
                <a:latin typeface="Soleto Medium"/>
                <a:ea typeface="Soleto Medium"/>
                <a:cs typeface="Soleto Medium"/>
                <a:sym typeface="Soleto Medium"/>
              </a:defRPr>
            </a:pPr>
            <a:r>
              <a:t>Mauris ac libero non eros ultrices convallis</a:t>
            </a:r>
          </a:p>
          <a:p>
            <a:pPr marL="381000" indent="-381000">
              <a:lnSpc>
                <a:spcPct val="10000"/>
              </a:lnSpc>
              <a:buSzPct val="123000"/>
              <a:buChar char="•"/>
              <a:defRPr sz="3000">
                <a:solidFill>
                  <a:srgbClr val="43535A"/>
                </a:solidFill>
                <a:latin typeface="Soleto Medium"/>
                <a:ea typeface="Soleto Medium"/>
                <a:cs typeface="Soleto Medium"/>
                <a:sym typeface="Soleto Medium"/>
              </a:defRPr>
            </a:pPr>
            <a:r>
              <a:t>Integer accumsan nibs vitae ex auctor condimentum</a:t>
            </a:r>
          </a:p>
          <a:p>
            <a:pPr marL="381000" indent="-381000">
              <a:lnSpc>
                <a:spcPct val="10000"/>
              </a:lnSpc>
              <a:buSzPct val="123000"/>
              <a:buChar char="•"/>
              <a:defRPr sz="3000">
                <a:solidFill>
                  <a:srgbClr val="43535A"/>
                </a:solidFill>
                <a:latin typeface="Soleto Medium"/>
                <a:ea typeface="Soleto Medium"/>
                <a:cs typeface="Soleto Medium"/>
                <a:sym typeface="Soleto Medium"/>
              </a:defRPr>
            </a:pPr>
            <a:r>
              <a:t>Nunc a mi at qui mattis </a:t>
            </a:r>
          </a:p>
        </p:txBody>
      </p:sp>
      <p:pic>
        <p:nvPicPr>
          <p:cNvPr id="150" name="Imagem" descr="Imagem"/>
          <p:cNvPicPr>
            <a:picLocks noChangeAspect="1"/>
          </p:cNvPicPr>
          <p:nvPr/>
        </p:nvPicPr>
        <p:blipFill>
          <a:blip r:embed="rId2">
            <a:extLst/>
          </a:blip>
          <a:stretch>
            <a:fillRect/>
          </a:stretch>
        </p:blipFill>
        <p:spPr>
          <a:xfrm>
            <a:off x="11982951" y="3052946"/>
            <a:ext cx="11136898" cy="7254508"/>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2" name="Retângulo"/>
          <p:cNvSpPr/>
          <p:nvPr/>
        </p:nvSpPr>
        <p:spPr>
          <a:xfrm>
            <a:off x="-25400" y="3406874"/>
            <a:ext cx="1126300" cy="6902252"/>
          </a:xfrm>
          <a:prstGeom prst="rect">
            <a:avLst/>
          </a:prstGeom>
          <a:solidFill>
            <a:srgbClr val="3B8345"/>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153" name="Espaço para subtítulo do projeto."/>
          <p:cNvSpPr txBox="1"/>
          <p:nvPr/>
        </p:nvSpPr>
        <p:spPr>
          <a:xfrm>
            <a:off x="2325547" y="4540876"/>
            <a:ext cx="9177034" cy="889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700">
                <a:solidFill>
                  <a:srgbClr val="3A803E"/>
                </a:solidFill>
                <a:latin typeface="Soleto"/>
                <a:ea typeface="Soleto"/>
                <a:cs typeface="Soleto"/>
                <a:sym typeface="Soleto"/>
              </a:defRPr>
            </a:lvl1pPr>
          </a:lstStyle>
          <a:p>
            <a:pPr/>
            <a:r>
              <a:t>Espaço para subtítulo do projeto.</a:t>
            </a:r>
          </a:p>
        </p:txBody>
      </p:sp>
      <p:sp>
        <p:nvSpPr>
          <p:cNvPr id="154" name="Espaço para Título do projeto."/>
          <p:cNvSpPr txBox="1"/>
          <p:nvPr/>
        </p:nvSpPr>
        <p:spPr>
          <a:xfrm>
            <a:off x="2325547" y="3412232"/>
            <a:ext cx="15155613" cy="1270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40000"/>
              </a:lnSpc>
              <a:defRPr b="1" sz="6900">
                <a:solidFill>
                  <a:srgbClr val="3A803E"/>
                </a:solidFill>
                <a:latin typeface="Soleto"/>
                <a:ea typeface="Soleto"/>
                <a:cs typeface="Soleto"/>
                <a:sym typeface="Soleto"/>
              </a:defRPr>
            </a:lvl1pPr>
          </a:lstStyle>
          <a:p>
            <a:pPr/>
            <a:r>
              <a:t>Espaço para Título do projeto.</a:t>
            </a:r>
          </a:p>
        </p:txBody>
      </p:sp>
      <p:sp>
        <p:nvSpPr>
          <p:cNvPr id="155" name="Lorem ipsum  dolor site amed. Cras orci lacus cursus ruttrum. Nulla eleifend lactas eu porta molestie. Mauris ac libero non eros ultrices convallis .Integer accumsan nibs vitae ex auctor condimentum, Nunc a mi at qui mattis. Pellentesque pulvinar est qua"/>
          <p:cNvSpPr txBox="1"/>
          <p:nvPr/>
        </p:nvSpPr>
        <p:spPr>
          <a:xfrm>
            <a:off x="2325547" y="5812565"/>
            <a:ext cx="18060331" cy="3657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20000"/>
              </a:lnSpc>
              <a:defRPr sz="3000">
                <a:solidFill>
                  <a:srgbClr val="43535A"/>
                </a:solidFill>
                <a:latin typeface="Soleto Medium"/>
                <a:ea typeface="Soleto Medium"/>
                <a:cs typeface="Soleto Medium"/>
                <a:sym typeface="Soleto Medium"/>
              </a:defRPr>
            </a:lvl1pPr>
          </a:lstStyle>
          <a:p>
            <a:pPr/>
            <a:r>
              <a:t>Lorem ipsum  dolor site amed. Cras orci lacus cursus ruttrum. Nulla eleifend lactas eu porta molestie. Mauris ac libero non eros ultrices convallis .Integer accumsan nibs vitae ex auctor condimentum, Nunc a mi at qui mattis. Pellentesque pulvinar est quam, vel ultrices, auge interdum. Lorem ipsum  dolor site amed. Cras orci lacus cursus ruttrum. Nulla eleifend lactas eu porta molestie. Mauris ac libero non eros ultrices convallis .Integer accumsan nibs vitae ex auctor condimentum, Nunc a mi at qui mattis. Pellentesque pulvinar est quam, vel ultrices, auge interdum.</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7" name="Retângulo"/>
          <p:cNvSpPr/>
          <p:nvPr/>
        </p:nvSpPr>
        <p:spPr>
          <a:xfrm>
            <a:off x="-25400" y="3406874"/>
            <a:ext cx="1126300" cy="6902252"/>
          </a:xfrm>
          <a:prstGeom prst="rect">
            <a:avLst/>
          </a:prstGeom>
          <a:solidFill>
            <a:srgbClr val="3B8345"/>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158" name="Espaço para Título do projeto."/>
          <p:cNvSpPr txBox="1"/>
          <p:nvPr/>
        </p:nvSpPr>
        <p:spPr>
          <a:xfrm>
            <a:off x="13984147" y="3191252"/>
            <a:ext cx="7885954" cy="2321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1" sz="6900">
                <a:solidFill>
                  <a:srgbClr val="3A803E"/>
                </a:solidFill>
                <a:latin typeface="Soleto"/>
                <a:ea typeface="Soleto"/>
                <a:cs typeface="Soleto"/>
                <a:sym typeface="Soleto"/>
              </a:defRPr>
            </a:lvl1pPr>
          </a:lstStyle>
          <a:p>
            <a:pPr/>
            <a:r>
              <a:t>Espaço para Título do projeto.</a:t>
            </a:r>
          </a:p>
        </p:txBody>
      </p:sp>
      <p:sp>
        <p:nvSpPr>
          <p:cNvPr id="159" name="Nunc a mi at qui mattis. Pellentesque pulvinar est quam, vel ultrices, auge interdum. Lorem ipsum  dolor site amed. Cras orci lacus cursus ruttrum. Nulla eleifend lactas eu porta molestie. Mauris ac libero non eros ultrices convallis .Integer accumsan ni"/>
          <p:cNvSpPr txBox="1"/>
          <p:nvPr/>
        </p:nvSpPr>
        <p:spPr>
          <a:xfrm>
            <a:off x="13939896" y="5710965"/>
            <a:ext cx="8965047" cy="4876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20000"/>
              </a:lnSpc>
              <a:defRPr sz="3000">
                <a:solidFill>
                  <a:srgbClr val="43535A"/>
                </a:solidFill>
                <a:latin typeface="Soleto Medium"/>
                <a:ea typeface="Soleto Medium"/>
                <a:cs typeface="Soleto Medium"/>
                <a:sym typeface="Soleto Medium"/>
              </a:defRPr>
            </a:lvl1pPr>
          </a:lstStyle>
          <a:p>
            <a:pPr/>
            <a:r>
              <a:t>Nunc a mi at qui mattis. Pellentesque pulvinar est quam, vel ultrices, auge interdum. Lorem ipsum  dolor site amed. Cras orci lacus cursus ruttrum. Nulla eleifend lactas eu porta molestie. Mauris ac libero non eros ultrices convallis .Integer accumsan nibs vitae ex auctor condimentum, Nunc a mi at qui mattis. Pellentesque pulvinar est quam, vel ultrices, auge interdum.</a:t>
            </a:r>
          </a:p>
        </p:txBody>
      </p:sp>
      <p:pic>
        <p:nvPicPr>
          <p:cNvPr id="160" name="Imagem" descr="Imagem"/>
          <p:cNvPicPr>
            <a:picLocks noChangeAspect="1"/>
          </p:cNvPicPr>
          <p:nvPr/>
        </p:nvPicPr>
        <p:blipFill>
          <a:blip r:embed="rId2">
            <a:extLst/>
          </a:blip>
          <a:stretch>
            <a:fillRect/>
          </a:stretch>
        </p:blipFill>
        <p:spPr>
          <a:xfrm>
            <a:off x="1096367" y="3429000"/>
            <a:ext cx="11811001" cy="6934200"/>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2" name="Imagem" descr="Imagem"/>
          <p:cNvPicPr>
            <a:picLocks noChangeAspect="1"/>
          </p:cNvPicPr>
          <p:nvPr/>
        </p:nvPicPr>
        <p:blipFill>
          <a:blip r:embed="rId2">
            <a:extLst/>
          </a:blip>
          <a:stretch>
            <a:fillRect/>
          </a:stretch>
        </p:blipFill>
        <p:spPr>
          <a:xfrm>
            <a:off x="-206087" y="9545835"/>
            <a:ext cx="24796174" cy="4261844"/>
          </a:xfrm>
          <a:prstGeom prst="rect">
            <a:avLst/>
          </a:prstGeom>
          <a:ln w="12700">
            <a:miter lim="400000"/>
          </a:ln>
        </p:spPr>
      </p:pic>
      <p:pic>
        <p:nvPicPr>
          <p:cNvPr id="163" name="GOC-0019-20 Marca Horizontal.png" descr="GOC-0019-20 Marca Horizontal.png"/>
          <p:cNvPicPr>
            <a:picLocks noChangeAspect="1"/>
          </p:cNvPicPr>
          <p:nvPr/>
        </p:nvPicPr>
        <p:blipFill>
          <a:blip r:embed="rId3">
            <a:extLst/>
          </a:blip>
          <a:srcRect l="0" t="0" r="0" b="0"/>
          <a:stretch>
            <a:fillRect/>
          </a:stretch>
        </p:blipFill>
        <p:spPr>
          <a:xfrm>
            <a:off x="7287766" y="4462923"/>
            <a:ext cx="9808468" cy="3449312"/>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